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5D5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51"/>
  </p:normalViewPr>
  <p:slideViewPr>
    <p:cSldViewPr snapToGrid="0" snapToObjects="1">
      <p:cViewPr>
        <p:scale>
          <a:sx n="80" d="100"/>
          <a:sy n="80" d="100"/>
        </p:scale>
        <p:origin x="14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3B281-7354-9B4C-89CF-9ABBF610D32B}" type="datetimeFigureOut">
              <a:rPr lang="en-US" smtClean="0"/>
              <a:t>8/7/17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FE140-1A18-434C-800C-5748154A4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3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8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1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9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95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10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A5727-F842-064A-A960-B6632FED4BC5}" type="datetimeFigureOut">
              <a:rPr lang="en-US" smtClean="0"/>
              <a:t>8/7/17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F4AB8-FB00-D846-9CD2-8F5EA1B3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0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microsoft.com/office/2007/relationships/hdphoto" Target="../media/hdphoto7.wdp"/><Relationship Id="rId15" Type="http://schemas.microsoft.com/office/2007/relationships/hdphoto" Target="../media/hdphoto8.wdp"/><Relationship Id="rId16" Type="http://schemas.microsoft.com/office/2007/relationships/hdphoto" Target="../media/hdphoto9.wdp"/><Relationship Id="rId17" Type="http://schemas.openxmlformats.org/officeDocument/2006/relationships/image" Target="../media/image7.png"/><Relationship Id="rId1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5.png"/><Relationship Id="rId10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png"/><Relationship Id="rId6" Type="http://schemas.microsoft.com/office/2007/relationships/hdphoto" Target="../media/hdphoto10.wdp"/><Relationship Id="rId7" Type="http://schemas.openxmlformats.org/officeDocument/2006/relationships/image" Target="../media/image18.png"/><Relationship Id="rId8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" y="0"/>
            <a:ext cx="12190589" cy="6857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5" b="34847" l="34258" r="63245"/>
                    </a14:imgEffect>
                  </a14:imgLayer>
                </a14:imgProps>
              </a:ext>
            </a:extLst>
          </a:blip>
          <a:srcRect l="34822" t="10400" r="38033" b="66400"/>
          <a:stretch/>
        </p:blipFill>
        <p:spPr>
          <a:xfrm>
            <a:off x="1397349" y="4219769"/>
            <a:ext cx="1104970" cy="1240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490298" y="4252007"/>
            <a:ext cx="939383" cy="1376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506" t="8981" r="13968" b="16614"/>
          <a:stretch/>
        </p:blipFill>
        <p:spPr>
          <a:xfrm>
            <a:off x="3349716" y="5696895"/>
            <a:ext cx="1468690" cy="1146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728" l="24769" r="74308"/>
                    </a14:imgEffect>
                  </a14:imgLayer>
                </a14:imgProps>
              </a:ext>
            </a:extLst>
          </a:blip>
          <a:srcRect l="24872" r="25795"/>
          <a:stretch/>
        </p:blipFill>
        <p:spPr>
          <a:xfrm>
            <a:off x="2502319" y="5958750"/>
            <a:ext cx="743801" cy="8512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67" b="90000" l="10000" r="90000"/>
                    </a14:imgEffect>
                  </a14:imgLayer>
                </a14:imgProps>
              </a:ext>
            </a:extLst>
          </a:blip>
          <a:srcRect l="17155" t="-1718" r="25650" b="11874"/>
          <a:stretch/>
        </p:blipFill>
        <p:spPr>
          <a:xfrm>
            <a:off x="1347928" y="5675751"/>
            <a:ext cx="1058326" cy="1181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15" b="34847" l="34258" r="63245"/>
                    </a14:imgEffect>
                  </a14:imgLayer>
                </a14:imgProps>
              </a:ext>
            </a:extLst>
          </a:blip>
          <a:srcRect l="34822" t="10400" r="38033" b="66400"/>
          <a:stretch/>
        </p:blipFill>
        <p:spPr>
          <a:xfrm>
            <a:off x="5957961" y="5541877"/>
            <a:ext cx="1104970" cy="12404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6165675" y="3885438"/>
            <a:ext cx="500302" cy="7331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8348043" y="4059936"/>
            <a:ext cx="638016" cy="9349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118790" y="4670453"/>
            <a:ext cx="254130" cy="3723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11704359" y="4994878"/>
            <a:ext cx="390497" cy="5722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4954650" y="3935543"/>
            <a:ext cx="276774" cy="40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506" t="8981" r="13968" b="16614"/>
          <a:stretch/>
        </p:blipFill>
        <p:spPr>
          <a:xfrm>
            <a:off x="7629800" y="5675751"/>
            <a:ext cx="1155075" cy="90168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62617" y="790769"/>
            <a:ext cx="12192000" cy="6858000"/>
          </a:xfrm>
          <a:prstGeom prst="rect">
            <a:avLst/>
          </a:prstGeom>
          <a:solidFill>
            <a:srgbClr val="D5D5D5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lh6.googleusercontent.com/kJw93TydfjIOFyaum0Lb1i2ydS3zbJIpWWKXBBmxa6JKOvhnAWT6q_S1mIR4j4rf_i4XCMhf27uZgOlqmPi18KNWOJz312DjNkxG4jlXxdDo5FE-GZp5XdVkqwBGVFt8DXh9MilPZF0"/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1"/>
          <a:stretch/>
        </p:blipFill>
        <p:spPr bwMode="auto">
          <a:xfrm>
            <a:off x="4444905" y="1125964"/>
            <a:ext cx="4131082" cy="299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rxnH0PYTeOiC4SyvLp2jPvj9uVoMX-B40437weu1pwqILXAnt4VnV6pxUHJFMCzPzHKKkAP34nDDejM4tqdXt-vtSfudhwGg2YrYZSKpJ7Q_uKl_eQD6l7oY7-sS4WwnhjAtfWTd6R8"/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3" t="29980" r="74267" b="28271"/>
          <a:stretch/>
        </p:blipFill>
        <p:spPr bwMode="auto">
          <a:xfrm>
            <a:off x="1843985" y="1060953"/>
            <a:ext cx="2639624" cy="336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60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30667" l="40167" r="61500">
                        <a14:foregroundMark x1="53667" y1="9333" x2="53667" y2="15000"/>
                        <a14:foregroundMark x1="47833" y1="9167" x2="47833" y2="14000"/>
                        <a14:foregroundMark x1="47500" y1="22500" x2="47667" y2="23167"/>
                        <a14:foregroundMark x1="75000" y1="17833" x2="75000" y2="17833"/>
                      </a14:backgroundRemoval>
                    </a14:imgEffect>
                  </a14:imgLayer>
                </a14:imgProps>
              </a:ext>
            </a:extLst>
          </a:blip>
          <a:srcRect l="40086" r="38680" b="68883"/>
          <a:stretch/>
        </p:blipFill>
        <p:spPr>
          <a:xfrm>
            <a:off x="118790" y="4670453"/>
            <a:ext cx="254130" cy="372399"/>
          </a:xfrm>
          <a:prstGeom prst="rect">
            <a:avLst/>
          </a:prstGeom>
        </p:spPr>
      </p:pic>
      <p:pic>
        <p:nvPicPr>
          <p:cNvPr id="1026" name="Picture 2" descr="https://lh6.googleusercontent.com/kJw93TydfjIOFyaum0Lb1i2ydS3zbJIpWWKXBBmxa6JKOvhnAWT6q_S1mIR4j4rf_i4XCMhf27uZgOlqmPi18KNWOJz312DjNkxG4jlXxdDo5FE-GZp5XdVkqwBGVFt8DXh9MilPZF0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1"/>
          <a:stretch/>
        </p:blipFill>
        <p:spPr bwMode="auto">
          <a:xfrm>
            <a:off x="4483609" y="1249702"/>
            <a:ext cx="4131082" cy="299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rxnH0PYTeOiC4SyvLp2jPvj9uVoMX-B40437weu1pwqILXAnt4VnV6pxUHJFMCzPzHKKkAP34nDDejM4tqdXt-vtSfudhwGg2YrYZSKpJ7Q_uKl_eQD6l7oY7-sS4WwnhjAtfWTd6R8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3" t="29980" r="74267" b="28271"/>
          <a:stretch/>
        </p:blipFill>
        <p:spPr bwMode="auto">
          <a:xfrm>
            <a:off x="1843985" y="1249702"/>
            <a:ext cx="2639624" cy="336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7" t="26933" r="28756" b="24934"/>
          <a:stretch/>
        </p:blipFill>
        <p:spPr>
          <a:xfrm>
            <a:off x="5367528" y="1856232"/>
            <a:ext cx="2926080" cy="3300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4" t="27733" r="36126" b="25067"/>
          <a:stretch/>
        </p:blipFill>
        <p:spPr>
          <a:xfrm>
            <a:off x="9592056" y="1106424"/>
            <a:ext cx="1920240" cy="3236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5" t="26807" r="27548" b="25325"/>
          <a:stretch/>
        </p:blipFill>
        <p:spPr>
          <a:xfrm>
            <a:off x="-155448" y="621792"/>
            <a:ext cx="3035808" cy="32826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440" r="29720" b="52809"/>
          <a:stretch/>
        </p:blipFill>
        <p:spPr>
          <a:xfrm>
            <a:off x="3264408" y="3437390"/>
            <a:ext cx="1088136" cy="11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15254" y="585788"/>
            <a:ext cx="12490134" cy="3257550"/>
            <a:chOff x="184783" y="0"/>
            <a:chExt cx="12490134" cy="3257550"/>
          </a:xfrm>
        </p:grpSpPr>
        <p:grpSp>
          <p:nvGrpSpPr>
            <p:cNvPr id="6" name="Group 5"/>
            <p:cNvGrpSpPr/>
            <p:nvPr/>
          </p:nvGrpSpPr>
          <p:grpSpPr>
            <a:xfrm>
              <a:off x="184784" y="0"/>
              <a:ext cx="12490133" cy="3257550"/>
              <a:chOff x="184784" y="0"/>
              <a:chExt cx="12490133" cy="325755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84784" y="0"/>
                <a:ext cx="12488228" cy="32575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b="68333"/>
              <a:stretch/>
            </p:blipFill>
            <p:spPr>
              <a:xfrm>
                <a:off x="186690" y="0"/>
                <a:ext cx="5760720" cy="21717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 b="68333"/>
              <a:stretch/>
            </p:blipFill>
            <p:spPr>
              <a:xfrm>
                <a:off x="1153477" y="523875"/>
                <a:ext cx="5760720" cy="21717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b="68333"/>
              <a:stretch/>
            </p:blipFill>
            <p:spPr>
              <a:xfrm>
                <a:off x="186690" y="1085850"/>
                <a:ext cx="5760720" cy="21717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/>
              <a:srcRect b="68333"/>
              <a:stretch/>
            </p:blipFill>
            <p:spPr>
              <a:xfrm>
                <a:off x="5947410" y="0"/>
                <a:ext cx="5760720" cy="21717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 b="68333"/>
              <a:stretch/>
            </p:blipFill>
            <p:spPr>
              <a:xfrm>
                <a:off x="6914197" y="523875"/>
                <a:ext cx="5760720" cy="21717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b="68333"/>
              <a:stretch/>
            </p:blipFill>
            <p:spPr>
              <a:xfrm>
                <a:off x="5947410" y="1085850"/>
                <a:ext cx="5760720" cy="2171700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184783" y="0"/>
              <a:ext cx="12488229" cy="3257550"/>
            </a:xfrm>
            <a:prstGeom prst="rect">
              <a:avLst/>
            </a:prstGeom>
            <a:solidFill>
              <a:schemeClr val="bg1">
                <a:lumMod val="9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34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59628"/>
          <a:stretch/>
        </p:blipFill>
        <p:spPr>
          <a:xfrm>
            <a:off x="4000500" y="1177149"/>
            <a:ext cx="2558744" cy="10330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42679" y="2099583"/>
            <a:ext cx="1274385" cy="1274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95" y="606056"/>
            <a:ext cx="8132887" cy="45649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37" b="41667" l="14355" r="38871">
                        <a14:foregroundMark x1="30323" y1="8333" x2="31129" y2="13793"/>
                        <a14:backgroundMark x1="34516" y1="6897" x2="28548" y2="3448"/>
                      </a14:backgroundRemoval>
                    </a14:imgEffect>
                    <a14:imgEffect>
                      <a14:artisticLineDrawing/>
                    </a14:imgEffect>
                  </a14:imgLayer>
                </a14:imgProps>
              </a:ext>
            </a:extLst>
          </a:blip>
          <a:srcRect l="14261" t="722" r="60758" b="53087"/>
          <a:stretch/>
        </p:blipFill>
        <p:spPr>
          <a:xfrm flipH="1">
            <a:off x="5167423" y="504694"/>
            <a:ext cx="2099778" cy="23612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99" b="46552" l="57097" r="78710">
                        <a14:foregroundMark x1="72581" y1="6322" x2="62903" y2="7759"/>
                        <a14:foregroundMark x1="68065" y1="4310" x2="71452" y2="4598"/>
                        <a14:foregroundMark x1="61290" y1="36494" x2="62097" y2="43391"/>
                      </a14:backgroundRemoval>
                    </a14:imgEffect>
                    <a14:imgEffect>
                      <a14:artisticGlass/>
                    </a14:imgEffect>
                  </a14:imgLayer>
                </a14:imgProps>
              </a:ext>
            </a:extLst>
          </a:blip>
          <a:srcRect l="56617" t="641" r="21238" b="53409"/>
          <a:stretch/>
        </p:blipFill>
        <p:spPr>
          <a:xfrm flipH="1">
            <a:off x="1948641" y="467509"/>
            <a:ext cx="1986081" cy="23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04260" y="21350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222222"/>
                </a:solidFill>
                <a:latin typeface="Al Bayan Plain" charset="-78"/>
                <a:ea typeface="Al Bayan Plain" charset="-78"/>
                <a:cs typeface="Al Bayan Plain" charset="-78"/>
              </a:rPr>
              <a:t>Buster Baxter</a:t>
            </a:r>
            <a:r>
              <a:rPr lang="en-US" dirty="0">
                <a:solidFill>
                  <a:srgbClr val="222222"/>
                </a:solidFill>
                <a:latin typeface="Al Bayan Plain" charset="-78"/>
                <a:ea typeface="Al Bayan Plain" charset="-78"/>
                <a:cs typeface="Al Bayan Plain" charset="-78"/>
              </a:rPr>
              <a:t> (voiced by Daniel Brochu) is </a:t>
            </a:r>
            <a:r>
              <a:rPr lang="en-US" dirty="0" smtClean="0">
                <a:solidFill>
                  <a:srgbClr val="222222"/>
                </a:solidFill>
                <a:latin typeface="Al Bayan Plain" charset="-78"/>
                <a:ea typeface="Al Bayan Plain" charset="-78"/>
                <a:cs typeface="Al Bayan Plain" charset="-78"/>
              </a:rPr>
              <a:t>Arthur’'s </a:t>
            </a:r>
            <a:r>
              <a:rPr lang="en-US" dirty="0">
                <a:solidFill>
                  <a:srgbClr val="222222"/>
                </a:solidFill>
                <a:latin typeface="Al Bayan Plain" charset="-78"/>
                <a:ea typeface="Al Bayan Plain" charset="-78"/>
                <a:cs typeface="Al Bayan Plain" charset="-78"/>
              </a:rPr>
              <a:t>best friend. He is a white rabbit who wears a turquoise long-sleeve shirt and dark jeans. He suffers from asthma</a:t>
            </a:r>
            <a:r>
              <a:rPr lang="en-US" dirty="0" smtClean="0">
                <a:solidFill>
                  <a:srgbClr val="222222"/>
                </a:solidFill>
                <a:latin typeface="Al Bayan Plain" charset="-78"/>
                <a:ea typeface="Al Bayan Plain" charset="-78"/>
                <a:cs typeface="Al Bayan Plain" charset="-78"/>
              </a:rPr>
              <a:t>.</a:t>
            </a:r>
          </a:p>
          <a:p>
            <a:endParaRPr lang="en-US" dirty="0">
              <a:solidFill>
                <a:srgbClr val="222222"/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>
                <a:solidFill>
                  <a:srgbClr val="222222"/>
                </a:solidFill>
                <a:latin typeface="Al Bayan Plain" charset="-78"/>
                <a:ea typeface="Al Bayan Plain" charset="-78"/>
                <a:cs typeface="Al Bayan Plain" charset="-78"/>
              </a:rPr>
              <a:t>Byron "Buster" Bluth (played by Tony Hale) is the youngest son of George Sr. and </a:t>
            </a:r>
            <a:r>
              <a:rPr lang="en-US" dirty="0" smtClean="0">
                <a:solidFill>
                  <a:srgbClr val="222222"/>
                </a:solidFill>
                <a:latin typeface="Al Bayan Plain" charset="-78"/>
                <a:ea typeface="Al Bayan Plain" charset="-78"/>
                <a:cs typeface="Al Bayan Plain" charset="-78"/>
              </a:rPr>
              <a:t>Lucille. He </a:t>
            </a:r>
            <a:r>
              <a:rPr lang="en-US" dirty="0">
                <a:solidFill>
                  <a:srgbClr val="222222"/>
                </a:solidFill>
                <a:latin typeface="Al Bayan Plain" charset="-78"/>
                <a:ea typeface="Al Bayan Plain" charset="-78"/>
                <a:cs typeface="Al Bayan Plain" charset="-78"/>
              </a:rPr>
              <a:t>has frequent panic attacks, hates both closed and open spaces, is terrified of sheep, seals, and birds,</a:t>
            </a:r>
          </a:p>
          <a:p>
            <a:endParaRPr lang="en-US" dirty="0">
              <a:solidFill>
                <a:srgbClr val="222222"/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3532" y="572668"/>
            <a:ext cx="1092254" cy="183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28951" y="301219"/>
            <a:ext cx="1201479" cy="183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14571" y="301219"/>
            <a:ext cx="616549" cy="183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67639" y="1394920"/>
            <a:ext cx="1934995" cy="183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64059" y="1666369"/>
            <a:ext cx="1934995" cy="183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81147" y="578618"/>
            <a:ext cx="4008474" cy="4735959"/>
            <a:chOff x="3124347" y="451027"/>
            <a:chExt cx="4008474" cy="47359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416" y="451027"/>
              <a:ext cx="3820337" cy="397536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124347" y="4263656"/>
              <a:ext cx="40084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accent2"/>
                  </a:solidFill>
                  <a:latin typeface="Latha" charset="0"/>
                  <a:ea typeface="Latha" charset="0"/>
                  <a:cs typeface="Latha" charset="0"/>
                </a:rPr>
                <a:t>Points!</a:t>
              </a:r>
              <a:endParaRPr lang="en-US" sz="5400" b="1" dirty="0">
                <a:solidFill>
                  <a:schemeClr val="accent2"/>
                </a:solidFill>
                <a:latin typeface="Latha" charset="0"/>
                <a:ea typeface="Latha" charset="0"/>
                <a:cs typeface="Latha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7400" y="1930400"/>
            <a:ext cx="2997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7273</TotalTime>
  <Words>4</Words>
  <Application>Microsoft Macintosh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Al Bayan Plain</vt:lpstr>
      <vt:lpstr>Calibri</vt:lpstr>
      <vt:lpstr>Calibri Light</vt:lpstr>
      <vt:lpstr>Latha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2017-07-12T03:11:25Z</dcterms:created>
  <dcterms:modified xsi:type="dcterms:W3CDTF">2017-08-08T00:09:35Z</dcterms:modified>
</cp:coreProperties>
</file>